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1" r:id="rId3"/>
    <p:sldId id="257" r:id="rId4"/>
    <p:sldId id="265" r:id="rId5"/>
    <p:sldId id="266" r:id="rId6"/>
    <p:sldId id="260" r:id="rId7"/>
    <p:sldId id="261" r:id="rId8"/>
    <p:sldId id="259" r:id="rId9"/>
    <p:sldId id="269" r:id="rId10"/>
    <p:sldId id="270" r:id="rId11"/>
    <p:sldId id="275" r:id="rId12"/>
    <p:sldId id="267" r:id="rId13"/>
    <p:sldId id="268" r:id="rId14"/>
    <p:sldId id="263" r:id="rId15"/>
    <p:sldId id="258" r:id="rId16"/>
    <p:sldId id="264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5237D5-8428-4327-A45B-73D75479B3BA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5769FB-EE09-44CE-B810-C56203B8D28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Фактичний кошторис</a:t>
            </a:r>
            <a:endParaRPr lang="ru-RU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uk-UA" b="1" i="1" dirty="0" smtClean="0">
                <a:solidFill>
                  <a:srgbClr val="7030A0"/>
                </a:solidFill>
              </a:rPr>
              <a:t>Спеціалізованої школи І-ІІІ ступенів № 41</a:t>
            </a:r>
          </a:p>
          <a:p>
            <a:pPr algn="ctr"/>
            <a:r>
              <a:rPr lang="uk-UA" b="1" i="1" dirty="0" smtClean="0">
                <a:solidFill>
                  <a:srgbClr val="7030A0"/>
                </a:solidFill>
              </a:rPr>
              <a:t> ім. З.К. Слюсаренка з поглибленим вивченням</a:t>
            </a:r>
          </a:p>
          <a:p>
            <a:pPr algn="ctr"/>
            <a:r>
              <a:rPr lang="uk-UA" b="1" i="1" dirty="0" smtClean="0">
                <a:solidFill>
                  <a:srgbClr val="7030A0"/>
                </a:solidFill>
              </a:rPr>
              <a:t>англійської мови </a:t>
            </a:r>
            <a:r>
              <a:rPr lang="uk-UA" b="1" i="1" dirty="0" err="1" smtClean="0">
                <a:solidFill>
                  <a:srgbClr val="7030A0"/>
                </a:solidFill>
              </a:rPr>
              <a:t>Шевченківсього</a:t>
            </a:r>
            <a:r>
              <a:rPr lang="uk-UA" b="1" i="1" dirty="0" smtClean="0">
                <a:solidFill>
                  <a:srgbClr val="7030A0"/>
                </a:solidFill>
              </a:rPr>
              <a:t> району </a:t>
            </a:r>
          </a:p>
          <a:p>
            <a:pPr algn="ctr"/>
            <a:r>
              <a:rPr lang="uk-UA" b="1" i="1" dirty="0" smtClean="0">
                <a:solidFill>
                  <a:srgbClr val="7030A0"/>
                </a:solidFill>
              </a:rPr>
              <a:t>м. Києва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13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764704"/>
            <a:ext cx="13716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115616" y="764704"/>
            <a:ext cx="7704856" cy="129614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Парти учнівські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(вартість 39 000.00 грн.)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Стільці учнівські    </a:t>
            </a: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(вартість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30 720.00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Рисунок 6" descr="IMG_20170123_1319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8034" y="2204864"/>
            <a:ext cx="2646294" cy="3528392"/>
          </a:xfrm>
          <a:prstGeom prst="rect">
            <a:avLst/>
          </a:prstGeom>
        </p:spPr>
      </p:pic>
      <p:pic>
        <p:nvPicPr>
          <p:cNvPr id="9" name="Рисунок 8" descr="IMG_20170123_1319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2204864"/>
            <a:ext cx="2664296" cy="3552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764704"/>
            <a:ext cx="4248472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Книжкова шафа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(вартість 5 388.00 грн.)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764704"/>
            <a:ext cx="4248472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Стіл для кабінету фізики</a:t>
            </a:r>
            <a:endParaRPr kumimoji="0" lang="uk-UA" sz="2800" b="1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(вартість 5 750.00 грн.)</a:t>
            </a:r>
          </a:p>
        </p:txBody>
      </p:sp>
      <p:pic>
        <p:nvPicPr>
          <p:cNvPr id="8" name="Рисунок 7" descr="IMG_20170123_1626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44824"/>
            <a:ext cx="2304256" cy="4439196"/>
          </a:xfrm>
          <a:prstGeom prst="rect">
            <a:avLst/>
          </a:prstGeom>
        </p:spPr>
      </p:pic>
      <p:pic>
        <p:nvPicPr>
          <p:cNvPr id="10" name="Рисунок 9" descr="IMG_20170123_1627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628800"/>
            <a:ext cx="4320480" cy="2280456"/>
          </a:xfrm>
          <a:prstGeom prst="rect">
            <a:avLst/>
          </a:prstGeom>
        </p:spPr>
      </p:pic>
      <p:pic>
        <p:nvPicPr>
          <p:cNvPr id="11" name="Рисунок 10" descr="IMG_20170123_1628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005064"/>
            <a:ext cx="4248472" cy="2678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476672"/>
            <a:ext cx="4110617" cy="110109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Вогнегасники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1 875.00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692697"/>
            <a:ext cx="4110617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Миючі засоби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7 317.68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1520" y="4581128"/>
            <a:ext cx="4248472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Господарські товари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1 337.48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Рисунок 9" descr="IMG_20170123_1312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84784"/>
            <a:ext cx="3131840" cy="2074844"/>
          </a:xfrm>
          <a:prstGeom prst="rect">
            <a:avLst/>
          </a:prstGeom>
        </p:spPr>
      </p:pic>
      <p:pic>
        <p:nvPicPr>
          <p:cNvPr id="13" name="Рисунок 12" descr="IMG_20170123_132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628800"/>
            <a:ext cx="1442710" cy="1916832"/>
          </a:xfrm>
          <a:prstGeom prst="rect">
            <a:avLst/>
          </a:prstGeom>
        </p:spPr>
      </p:pic>
      <p:pic>
        <p:nvPicPr>
          <p:cNvPr id="14" name="Рисунок 13" descr="IMG_20170123_1309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717032"/>
            <a:ext cx="4139952" cy="2836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476672"/>
            <a:ext cx="4110617" cy="110109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Лампи </a:t>
            </a:r>
            <a:r>
              <a:rPr kumimoji="0" lang="uk-UA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світлодіодні</a:t>
            </a: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10 746.00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692697"/>
            <a:ext cx="4110617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Шахи дерев'яні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1 848.00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Рисунок 7" descr="IMG_20170123_1306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4608512" cy="3008134"/>
          </a:xfrm>
          <a:prstGeom prst="rect">
            <a:avLst/>
          </a:prstGeom>
        </p:spPr>
      </p:pic>
      <p:pic>
        <p:nvPicPr>
          <p:cNvPr id="9" name="Рисунок 8" descr="IMG_20170123_1310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988840"/>
            <a:ext cx="3944758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716016" y="692696"/>
            <a:ext cx="4110617" cy="110109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Перев'язувальні матеріали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5 690.56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692697"/>
            <a:ext cx="4110617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Медикаменти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5 733.16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Новая папка (2)\IMG_20170123_1159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88840"/>
            <a:ext cx="1224136" cy="1632181"/>
          </a:xfrm>
          <a:prstGeom prst="rect">
            <a:avLst/>
          </a:prstGeom>
          <a:noFill/>
        </p:spPr>
      </p:pic>
      <p:pic>
        <p:nvPicPr>
          <p:cNvPr id="8" name="Рисунок 7" descr="IMG_20170123_121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4293096"/>
            <a:ext cx="2880320" cy="2160240"/>
          </a:xfrm>
          <a:prstGeom prst="rect">
            <a:avLst/>
          </a:prstGeom>
        </p:spPr>
      </p:pic>
      <p:pic>
        <p:nvPicPr>
          <p:cNvPr id="9" name="Рисунок 8" descr="IMG_20170123_1200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2132856"/>
            <a:ext cx="1540110" cy="2053480"/>
          </a:xfrm>
          <a:prstGeom prst="rect">
            <a:avLst/>
          </a:prstGeom>
        </p:spPr>
      </p:pic>
      <p:pic>
        <p:nvPicPr>
          <p:cNvPr id="11" name="Рисунок 10" descr="IMG_20170123_1203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772816"/>
            <a:ext cx="2232248" cy="1674186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4869160"/>
            <a:ext cx="3672407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Тонометри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678.00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980728"/>
            <a:ext cx="3473912" cy="16561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Пилосос садовий</a:t>
            </a:r>
          </a:p>
          <a:p>
            <a:pPr algn="ctr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(вартість </a:t>
            </a:r>
          </a:p>
          <a:p>
            <a:pPr algn="ctr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43 000.00 грн.)</a:t>
            </a:r>
          </a:p>
          <a:p>
            <a:pPr>
              <a:buNone/>
            </a:pPr>
            <a:endParaRPr lang="uk-UA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 descr="F:\DCIM\Camera\IMG_20170116_1019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977186" cy="353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195736" y="980728"/>
            <a:ext cx="4110617" cy="79208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Відеоспостереження</a:t>
            </a: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19 991.45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Рисунок 9" descr="IMG_20170123_1155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780928"/>
            <a:ext cx="3186288" cy="3132348"/>
          </a:xfrm>
          <a:prstGeom prst="rect">
            <a:avLst/>
          </a:prstGeom>
        </p:spPr>
      </p:pic>
      <p:pic>
        <p:nvPicPr>
          <p:cNvPr id="13" name="Рисунок 12" descr="IMG_20170123_115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060848"/>
            <a:ext cx="3133265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Папір А4</a:t>
            </a:r>
            <a:b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(вартість 3 362.70 грн.)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0123_1308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16832"/>
            <a:ext cx="6048672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Тривожна кнопка</a:t>
            </a:r>
            <a:b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70123_1154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1916832"/>
            <a:ext cx="3056911" cy="4351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276872"/>
            <a:ext cx="5544616" cy="1828800"/>
          </a:xfrm>
        </p:spPr>
        <p:txBody>
          <a:bodyPr>
            <a:normAutofit/>
          </a:bodyPr>
          <a:lstStyle/>
          <a:p>
            <a:pPr algn="ctr"/>
            <a:r>
              <a:rPr lang="uk-UA" sz="8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Дякуємо!</a:t>
            </a:r>
            <a:endParaRPr lang="ru-RU" sz="88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03648" y="188640"/>
          <a:ext cx="6120680" cy="6444057"/>
        </p:xfrm>
        <a:graphic>
          <a:graphicData uri="http://schemas.openxmlformats.org/drawingml/2006/table">
            <a:tbl>
              <a:tblPr/>
              <a:tblGrid>
                <a:gridCol w="4392488"/>
                <a:gridCol w="1728192"/>
              </a:tblGrid>
              <a:tr h="2080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Найменування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Бюджетні</a:t>
                      </a:r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кошти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Камери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відеоспостереження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19 991.45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Стіл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тенісний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3 563.63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Обладнання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кабінету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біології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100 000.00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Інтерактивний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мультимедійний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тир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64 550.00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Обладнання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кабінету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фізики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62 179.50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Медикаменти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5 733.16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Перевязувальні матеріали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5 690.56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Господарчі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товари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1 337.48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Вогнегасники</a:t>
                      </a: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1 875.00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Комплект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плакатів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"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Захист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Вітчизни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 </a:t>
                      </a: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1 274.00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Халати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1 673.00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Журнали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4 276.00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Миючі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засоби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7 317.68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Парти</a:t>
                      </a:r>
                      <a:r>
                        <a:rPr lang="ru-RU" sz="13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учнівські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39 000.00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Стільці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учнівські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30 720.00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Книжкова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шафа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5 388.00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Стінка меблева</a:t>
                      </a: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5 900.00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Стіл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для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кабінету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фізики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5 750.00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Тонометри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678.00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32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Атестати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про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повну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загальну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середню</a:t>
                      </a:r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освіту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595.92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202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Шахи дерев</a:t>
                      </a:r>
                      <a:r>
                        <a:rPr 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’</a:t>
                      </a:r>
                      <a:r>
                        <a:rPr lang="ru-RU" sz="13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яні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1 848.00 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Піско-соляна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суміш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500 кг.</a:t>
                      </a: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150.00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Глобус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5 788.16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Карти географічні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5 260.50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Папір А4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3 362.70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Тривожна кнопка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п/з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Пилосос</a:t>
                      </a:r>
                      <a:r>
                        <a:rPr lang="uk-UA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садовий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43 000.00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Спортивний</a:t>
                      </a:r>
                      <a:r>
                        <a:rPr lang="uk-UA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інвентар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15 100.00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Лампи </a:t>
                      </a:r>
                      <a:r>
                        <a:rPr lang="uk-UA" sz="1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світлодіодні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10 746.00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001">
                <a:tc>
                  <a:txBody>
                    <a:bodyPr/>
                    <a:lstStyle/>
                    <a:p>
                      <a:r>
                        <a:rPr lang="uk-UA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 спортивна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uk-UA" sz="1300" smtClean="0">
                          <a:latin typeface="Times New Roman" pitchFamily="18" charset="0"/>
                          <a:cs typeface="Times New Roman" pitchFamily="18" charset="0"/>
                        </a:rPr>
                        <a:t>2 666.00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894" marR="7894" marT="78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5482753" cy="1203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біології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100 000.00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NUamlZQhGU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37358">
            <a:off x="5076995" y="1082171"/>
            <a:ext cx="3998315" cy="3145733"/>
          </a:xfrm>
          <a:prstGeom prst="rect">
            <a:avLst/>
          </a:prstGeom>
        </p:spPr>
      </p:pic>
      <p:pic>
        <p:nvPicPr>
          <p:cNvPr id="5" name="Рисунок 4" descr="nVcqt3qMjF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77680"/>
            <a:ext cx="7035896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4032448" cy="12961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Карти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географічні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5 260.50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499992" y="692696"/>
            <a:ext cx="4176464" cy="1224136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Глобуси</a:t>
            </a: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вартість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5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788.16 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грн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Рисунок 6" descr="IMG_20170123_1327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2420888"/>
            <a:ext cx="4338881" cy="2520280"/>
          </a:xfrm>
          <a:prstGeom prst="rect">
            <a:avLst/>
          </a:prstGeom>
        </p:spPr>
      </p:pic>
      <p:pic>
        <p:nvPicPr>
          <p:cNvPr id="8" name="Рисунок 7" descr="IMG_20170123_1328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772816"/>
            <a:ext cx="2987824" cy="2130563"/>
          </a:xfrm>
          <a:prstGeom prst="rect">
            <a:avLst/>
          </a:prstGeom>
        </p:spPr>
      </p:pic>
      <p:pic>
        <p:nvPicPr>
          <p:cNvPr id="9" name="Рисунок 8" descr="IMG_20170123_1328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221088"/>
            <a:ext cx="3024336" cy="2027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764704"/>
            <a:ext cx="6552728" cy="10801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Спортивний інвентар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15 100.00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_20170123_1325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060848"/>
            <a:ext cx="6408712" cy="3902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9" y="1109424"/>
            <a:ext cx="4213470" cy="80740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Інтерактивний тир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64 550.00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IMG_20170123_1152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7" y="2627530"/>
            <a:ext cx="4392488" cy="3294366"/>
          </a:xfrm>
          <a:prstGeom prst="rect">
            <a:avLst/>
          </a:prstGeom>
        </p:spPr>
      </p:pic>
      <p:pic>
        <p:nvPicPr>
          <p:cNvPr id="6" name="Рисунок 5" descr="IMG_20170123_115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3532" y="404664"/>
            <a:ext cx="3840427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27784" y="2996952"/>
            <a:ext cx="3456384" cy="1797951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Комплект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плакатів для кабінету </a:t>
            </a:r>
            <a:r>
              <a:rPr kumimoji="0" lang="uk-UA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“Захист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uk-UA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Вітчизни”</a:t>
            </a:r>
            <a:r>
              <a:rPr kumimoji="0" lang="uk-UA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(вартість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i="1" dirty="0" smtClean="0">
                <a:latin typeface="Times New Roman" pitchFamily="18" charset="0"/>
                <a:ea typeface="+mj-ea"/>
                <a:cs typeface="Times New Roman" pitchFamily="18" charset="0"/>
              </a:rPr>
              <a:t>1 274.00 грн.)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Рисунок 4" descr="IMG_20170123_1151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73528">
            <a:off x="467544" y="692696"/>
            <a:ext cx="2843808" cy="2061631"/>
          </a:xfrm>
          <a:prstGeom prst="rect">
            <a:avLst/>
          </a:prstGeom>
        </p:spPr>
      </p:pic>
      <p:pic>
        <p:nvPicPr>
          <p:cNvPr id="6" name="Рисунок 5" descr="IMG_20170123_1151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24110">
            <a:off x="5454499" y="723187"/>
            <a:ext cx="2936472" cy="2104233"/>
          </a:xfrm>
          <a:prstGeom prst="rect">
            <a:avLst/>
          </a:prstGeom>
        </p:spPr>
      </p:pic>
      <p:pic>
        <p:nvPicPr>
          <p:cNvPr id="7" name="Рисунок 6" descr="IMG_20170123_1152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739449">
            <a:off x="5711944" y="4149432"/>
            <a:ext cx="2938037" cy="2184267"/>
          </a:xfrm>
          <a:prstGeom prst="rect">
            <a:avLst/>
          </a:prstGeom>
        </p:spPr>
      </p:pic>
      <p:pic>
        <p:nvPicPr>
          <p:cNvPr id="8" name="Рисунок 7" descr="IMG_20170123_1152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093270">
            <a:off x="312794" y="4347363"/>
            <a:ext cx="2849679" cy="2025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788745"/>
            <a:ext cx="4104456" cy="984071"/>
          </a:xfrm>
        </p:spPr>
        <p:txBody>
          <a:bodyPr>
            <a:no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Стіл тенісний</a:t>
            </a:r>
            <a:b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(вартість 3 563.63 грн.)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0123_115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836712"/>
            <a:ext cx="3312368" cy="3094993"/>
          </a:xfrm>
          <a:prstGeom prst="rect">
            <a:avLst/>
          </a:prstGeom>
        </p:spPr>
      </p:pic>
      <p:pic>
        <p:nvPicPr>
          <p:cNvPr id="6" name="Рисунок 5" descr="IMG_20170123_115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708920"/>
            <a:ext cx="4968552" cy="3726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764704"/>
            <a:ext cx="4824536" cy="936104"/>
          </a:xfrm>
        </p:spPr>
        <p:txBody>
          <a:bodyPr>
            <a:noAutofit/>
          </a:bodyPr>
          <a:lstStyle/>
          <a:p>
            <a:pPr algn="ctr"/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Стінка меблева</a:t>
            </a:r>
            <a:b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(вартість 5 900.00 грн.)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70123_1318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132856"/>
            <a:ext cx="5040560" cy="3780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331</Words>
  <Application>Microsoft Office PowerPoint</Application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Фактичний кошторис</vt:lpstr>
      <vt:lpstr>Слайд 2</vt:lpstr>
      <vt:lpstr>Слайд 3</vt:lpstr>
      <vt:lpstr>Слайд 4</vt:lpstr>
      <vt:lpstr>Слайд 5</vt:lpstr>
      <vt:lpstr>Слайд 6</vt:lpstr>
      <vt:lpstr>Слайд 7</vt:lpstr>
      <vt:lpstr>Стіл тенісний (вартість 3 563.63 грн.)</vt:lpstr>
      <vt:lpstr>Стінка меблева (вартість 5 900.00 грн.)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Папір А4 (вартість 3 362.70 грн.)</vt:lpstr>
      <vt:lpstr>Тривожна кнопка </vt:lpstr>
      <vt:lpstr>Дякуємо!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Foundation</cp:lastModifiedBy>
  <cp:revision>39</cp:revision>
  <dcterms:created xsi:type="dcterms:W3CDTF">2017-01-20T09:04:45Z</dcterms:created>
  <dcterms:modified xsi:type="dcterms:W3CDTF">2017-01-25T14:12:45Z</dcterms:modified>
</cp:coreProperties>
</file>